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sufletul meu plânge</a:t>
            </a:r>
            <a:br/>
            <a:r>
              <a:t>Doamne eu privesc spre cer</a:t>
            </a:r>
            <a:br/>
            <a:r>
              <a:t>Eu mă rog mereu la Tine</a:t>
            </a:r>
            <a:br/>
            <a:r>
              <a:t>/: Și ajutor îti cer.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în afara de Tine, Isuse</a:t>
            </a:r>
            <a:br/>
            <a:r>
              <a:t>Nu mă poate izbăvi</a:t>
            </a:r>
            <a:br/>
            <a:r>
              <a:t>Nimeni în afara de Tine, Isuse</a:t>
            </a:r>
            <a:br/>
            <a:r>
              <a:t>Nu ma poate liniști.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Pe acest pământ, Isuse</a:t>
            </a:r>
            <a:br/>
            <a:r>
              <a:t>Eu sunt ca și un străin</a:t>
            </a:r>
            <a:br/>
            <a:r>
              <a:t>Și durerile-mi nespuse</a:t>
            </a:r>
            <a:br/>
            <a:r>
              <a:t>/: Mă apasă pe deplin.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în afara de Tine, Isuse</a:t>
            </a:r>
            <a:br/>
            <a:r>
              <a:t>Nu mă poate izbăvi</a:t>
            </a:r>
            <a:br/>
            <a:r>
              <a:t>Nimeni în afara de Tine, Isuse</a:t>
            </a:r>
            <a:br/>
            <a:r>
              <a:t>Nu ma poate liniști.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Doamne când sunt lângă Tine</a:t>
            </a:r>
            <a:br/>
            <a:r>
              <a:t>Nu-i nimica mai frumos</a:t>
            </a:r>
            <a:br/>
            <a:r>
              <a:t>Eu mă rog mereu la Tine</a:t>
            </a:r>
            <a:br/>
            <a:r>
              <a:t>/: Să-mi faci viața cu folos. :/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în afara de Tine, Isuse</a:t>
            </a:r>
            <a:br/>
            <a:r>
              <a:t>Nu mă poate izbăvi</a:t>
            </a:r>
            <a:br/>
            <a:r>
              <a:t>Nimeni în afara de Tine, Isuse</a:t>
            </a:r>
            <a:br/>
            <a:r>
              <a:t>Nu ma poate liniști.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Ce frumoasă-i tinerețea</a:t>
            </a:r>
            <a:br/>
            <a:r>
              <a:t>Petrecută cu Isus</a:t>
            </a:r>
            <a:br/>
            <a:r>
              <a:t>Căci în țara mult dorită</a:t>
            </a:r>
            <a:br/>
            <a:r>
              <a:t>/: Ne vom bucura nespus. :/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în afara de Tine, Isuse</a:t>
            </a:r>
            <a:br/>
            <a:r>
              <a:t>Nu mă poate izbăvi</a:t>
            </a:r>
            <a:br/>
            <a:r>
              <a:t>Nimeni în afara de Tine, Isuse</a:t>
            </a:r>
            <a:br/>
            <a:r>
              <a:t>Nu ma poate liniști.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